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" Type="http://schemas.openxmlformats.org/officeDocument/2006/relationships/viewProps" Target="viewProps.xml"/><Relationship Id="rId30" Type="http://schemas.openxmlformats.org/officeDocument/2006/relationships/slide" Target="slides/slide25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全屏显示(4:3)</PresentationFormat>
  <Paragraphs>0</Paragraphs>
  <Slides>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by adeptpdf.com</dc:description>
  <cp:lastModifiedBy/>
  <cp:revision>1</cp:revision>
  <dcterms:created xsi:type="dcterms:W3CDTF">2022-01-30T16:30:17Z</dcterms:created>
  <dcterms:modified xsi:type="dcterms:W3CDTF">2022-01-30T16:31:30Z</dcterms:modified>
  <cp:category/>
</cp:coreProperties>
</file>