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08" y="-4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91E069B-EA97-4DAF-8B64-815A1DBEACCB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8899E64-BE1B-44D2-9AE2-29BCA2E23B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1E069B-EA97-4DAF-8B64-815A1DBEACCB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899E64-BE1B-44D2-9AE2-29BCA2E23B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1E069B-EA97-4DAF-8B64-815A1DBEACCB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899E64-BE1B-44D2-9AE2-29BCA2E23B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1E069B-EA97-4DAF-8B64-815A1DBEACCB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899E64-BE1B-44D2-9AE2-29BCA2E23B7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1E069B-EA97-4DAF-8B64-815A1DBEACCB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899E64-BE1B-44D2-9AE2-29BCA2E23B7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1E069B-EA97-4DAF-8B64-815A1DBEACCB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899E64-BE1B-44D2-9AE2-29BCA2E23B7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1E069B-EA97-4DAF-8B64-815A1DBEACCB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899E64-BE1B-44D2-9AE2-29BCA2E23B7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1E069B-EA97-4DAF-8B64-815A1DBEACCB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899E64-BE1B-44D2-9AE2-29BCA2E23B7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1E069B-EA97-4DAF-8B64-815A1DBEACCB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899E64-BE1B-44D2-9AE2-29BCA2E23B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91E069B-EA97-4DAF-8B64-815A1DBEACCB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899E64-BE1B-44D2-9AE2-29BCA2E23B7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91E069B-EA97-4DAF-8B64-815A1DBEACCB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8899E64-BE1B-44D2-9AE2-29BCA2E23B7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91E069B-EA97-4DAF-8B64-815A1DBEACCB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8899E64-BE1B-44D2-9AE2-29BCA2E23B7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219200"/>
            <a:ext cx="8534400" cy="3200399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latin typeface="Square721 BT" pitchFamily="34" charset="0"/>
              </a:rPr>
              <a:t>MEASUREMENT OF RETURN OF INVESTMENT ON A MARKETING COMMUNICATION </a:t>
            </a:r>
            <a:br>
              <a:rPr lang="en-US" sz="4000" dirty="0" smtClean="0">
                <a:latin typeface="Square721 BT" pitchFamily="34" charset="0"/>
              </a:rPr>
            </a:br>
            <a:r>
              <a:rPr lang="en-US" sz="4000" dirty="0" smtClean="0">
                <a:latin typeface="Square721 BT" pitchFamily="34" charset="0"/>
              </a:rPr>
              <a:t>CAMPAIGN IN A LEAN BUDGET ERA IN NIGERIA</a:t>
            </a:r>
            <a:endParaRPr lang="en-US" sz="4000" dirty="0">
              <a:latin typeface="Square721 B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633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109728" indent="0" algn="ctr">
              <a:buNone/>
            </a:pPr>
            <a:r>
              <a:rPr lang="en-US" sz="4800" dirty="0"/>
              <a:t>Approaches to evaluation of ROI: investment in technology, Enhance GEO and LLM for high rank AI -responses content on GEM: measurements solutions: AI powered media analytics, Alpha metric, Precise AI solutions. </a:t>
            </a:r>
          </a:p>
        </p:txBody>
      </p:sp>
    </p:spTree>
    <p:extLst>
      <p:ext uri="{BB962C8B-B14F-4D97-AF65-F5344CB8AC3E}">
        <p14:creationId xmlns:p14="http://schemas.microsoft.com/office/powerpoint/2010/main" val="2800680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09728" indent="0" algn="ctr">
              <a:buNone/>
            </a:pPr>
            <a:r>
              <a:rPr lang="en-US" sz="6000" dirty="0" smtClean="0"/>
              <a:t>Build </a:t>
            </a:r>
            <a:r>
              <a:rPr lang="en-US" sz="6000" dirty="0"/>
              <a:t>capacity to leverage digital media platforms and solutions to evaluate KPI.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2645355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4000" dirty="0"/>
              <a:t>Measurements of Return of Investment in marketing decisions </a:t>
            </a:r>
            <a:r>
              <a:rPr lang="en-US" sz="4000" dirty="0" smtClean="0"/>
              <a:t>highlight; Resource </a:t>
            </a:r>
            <a:r>
              <a:rPr lang="en-US" sz="4000" dirty="0"/>
              <a:t>Allocation Strategy development. Marketing contribution to the overall organizational performance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 smtClean="0"/>
              <a:t>Introduction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484039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Autofit/>
          </a:bodyPr>
          <a:lstStyle/>
          <a:p>
            <a:pPr marL="109728" indent="0" algn="ctr">
              <a:buNone/>
            </a:pPr>
            <a:r>
              <a:rPr lang="en-US" sz="3600" dirty="0"/>
              <a:t>Businesses meet stiff and  increasing competition  in the face of limited resources ( </a:t>
            </a:r>
            <a:r>
              <a:rPr lang="en-US" sz="3600" dirty="0" err="1"/>
              <a:t>Igwe</a:t>
            </a:r>
            <a:r>
              <a:rPr lang="en-US" sz="3600" dirty="0"/>
              <a:t> &amp; Dike ) which  necessitate precise tools to evaluate the effectiveness of marketing budgets. </a:t>
            </a:r>
            <a:r>
              <a:rPr lang="en-US" sz="3600" dirty="0" err="1"/>
              <a:t>RoI</a:t>
            </a:r>
            <a:r>
              <a:rPr lang="en-US" sz="3600" dirty="0"/>
              <a:t> measure  key performance indicators sales growth, customer acquisition cost, website </a:t>
            </a:r>
            <a:r>
              <a:rPr lang="en-US" sz="3600" dirty="0" smtClean="0"/>
              <a:t>traffic, etc</a:t>
            </a:r>
            <a:r>
              <a:rPr lang="en-US" sz="3600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Importance of ROI in </a:t>
            </a:r>
            <a:r>
              <a:rPr lang="en-US" dirty="0" err="1"/>
              <a:t>marcom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392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4800" dirty="0"/>
              <a:t>Reality and challenges; inflation drops from 32.5 to 18.2% and prices of food are down, yet low </a:t>
            </a:r>
            <a:r>
              <a:rPr lang="en-US" sz="4800" dirty="0" err="1"/>
              <a:t>purchasimg</a:t>
            </a:r>
            <a:r>
              <a:rPr lang="en-US" sz="4800" dirty="0"/>
              <a:t> power and lack of </a:t>
            </a:r>
            <a:r>
              <a:rPr lang="en-US" sz="4800" dirty="0" smtClean="0"/>
              <a:t>cash.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670944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304800"/>
            <a:ext cx="8458200" cy="4525963"/>
          </a:xfrm>
        </p:spPr>
        <p:txBody>
          <a:bodyPr>
            <a:noAutofit/>
          </a:bodyPr>
          <a:lstStyle/>
          <a:p>
            <a:pPr marL="109728" indent="0" algn="ctr">
              <a:buNone/>
            </a:pPr>
            <a:r>
              <a:rPr lang="en-US" sz="4000" dirty="0"/>
              <a:t>Advertising spend in Nigeria is projected at 605.5 billion with an estimated increase between 893 to 1.04 billion in 2025 with 7% cut in advertising budget due to consumer behavior, dominance of changing new market, and technology shaping new market, and product innovation.</a:t>
            </a:r>
          </a:p>
        </p:txBody>
      </p:sp>
    </p:spTree>
    <p:extLst>
      <p:ext uri="{BB962C8B-B14F-4D97-AF65-F5344CB8AC3E}">
        <p14:creationId xmlns:p14="http://schemas.microsoft.com/office/powerpoint/2010/main" val="1941684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tax regime.</a:t>
            </a:r>
          </a:p>
        </p:txBody>
      </p:sp>
    </p:spTree>
    <p:extLst>
      <p:ext uri="{BB962C8B-B14F-4D97-AF65-F5344CB8AC3E}">
        <p14:creationId xmlns:p14="http://schemas.microsoft.com/office/powerpoint/2010/main" val="3938348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4800" dirty="0"/>
              <a:t>Traditional measurements of </a:t>
            </a:r>
            <a:r>
              <a:rPr lang="en-US" sz="4800" dirty="0" err="1"/>
              <a:t>Marcom</a:t>
            </a:r>
            <a:r>
              <a:rPr lang="en-US" sz="4800" dirty="0"/>
              <a:t> ROI : Return on Ad, Brand awareness metric , Social media metric and among others.</a:t>
            </a:r>
          </a:p>
        </p:txBody>
      </p:sp>
    </p:spTree>
    <p:extLst>
      <p:ext uri="{BB962C8B-B14F-4D97-AF65-F5344CB8AC3E}">
        <p14:creationId xmlns:p14="http://schemas.microsoft.com/office/powerpoint/2010/main" val="2258001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AVE died ?</a:t>
            </a:r>
          </a:p>
        </p:txBody>
      </p:sp>
    </p:spTree>
    <p:extLst>
      <p:ext uri="{BB962C8B-B14F-4D97-AF65-F5344CB8AC3E}">
        <p14:creationId xmlns:p14="http://schemas.microsoft.com/office/powerpoint/2010/main" val="3410099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4800" dirty="0"/>
              <a:t>Welcome to New business model: 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>Digital </a:t>
            </a:r>
            <a:r>
              <a:rPr lang="en-US" sz="4800" dirty="0"/>
              <a:t>metric, channel tracking, Attribution, </a:t>
            </a:r>
            <a:r>
              <a:rPr lang="en-US" sz="4800" dirty="0" err="1"/>
              <a:t>Amec</a:t>
            </a:r>
            <a:r>
              <a:rPr lang="en-US" sz="4800" dirty="0"/>
              <a:t>, Integrated measurements </a:t>
            </a:r>
            <a:r>
              <a:rPr lang="en-US" sz="4800" dirty="0" smtClean="0"/>
              <a:t>framework.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79627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</TotalTime>
  <Words>243</Words>
  <Application>Microsoft Office PowerPoint</Application>
  <PresentationFormat>On-screen Show (4:3)</PresentationFormat>
  <Paragraphs>14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MEASUREMENT OF RETURN OF INVESTMENT ON A MARKETING COMMUNICATION  CAMPAIGN IN A LEAN BUDGET ERA IN NIGERIA</vt:lpstr>
      <vt:lpstr>Introduction</vt:lpstr>
      <vt:lpstr>Importance of ROI in marcom</vt:lpstr>
      <vt:lpstr>PowerPoint Presentation</vt:lpstr>
      <vt:lpstr>PowerPoint Presentation</vt:lpstr>
      <vt:lpstr>New tax regime.</vt:lpstr>
      <vt:lpstr>PowerPoint Presentation</vt:lpstr>
      <vt:lpstr>Is AVE died ?</vt:lpstr>
      <vt:lpstr>PowerPoint Presentation</vt:lpstr>
      <vt:lpstr>PowerPoint Presentation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MEASUREMENT OF RETURN OF INVESTMENT ON A MARKETING COMMUNICATION  CAMPAIGN IN A LEAN BUDGET ERA IN NIGERIA</dc:title>
  <dc:creator>Confidence Dee-ue</dc:creator>
  <cp:lastModifiedBy>Confidence Dee-ue</cp:lastModifiedBy>
  <cp:revision>2</cp:revision>
  <dcterms:created xsi:type="dcterms:W3CDTF">2025-11-14T08:49:39Z</dcterms:created>
  <dcterms:modified xsi:type="dcterms:W3CDTF">2025-11-14T08:55:39Z</dcterms:modified>
</cp:coreProperties>
</file>