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62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h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8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hl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by adeptpdf.com</dc:description>
  <cp:lastModifiedBy/>
  <cp:revision>1</cp:revision>
  <dcterms:created xsi:type="dcterms:W3CDTF">2022-01-30T16:30:17Z</dcterms:created>
  <dcterms:modified xsi:type="dcterms:W3CDTF">2025-11-13T15:28:02Z</dcterms:modified>
  <cp:category/>
</cp:coreProperties>
</file>