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sldIdLst>
    <p:sldId id="264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3" d="100"/>
          <a:sy n="83" d="100"/>
        </p:scale>
        <p:origin x="629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ding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77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ding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164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by adeptpdf.com</dc:description>
  <cp:lastModifiedBy/>
  <cp:revision>1</cp:revision>
  <dcterms:created xsi:type="dcterms:W3CDTF">2022-01-30T16:30:17Z</dcterms:created>
  <dcterms:modified xsi:type="dcterms:W3CDTF">2025-11-13T07:08:30Z</dcterms:modified>
  <cp:category/>
</cp:coreProperties>
</file>